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61" r:id="rId11"/>
    <p:sldId id="262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AED0-0F1E-441A-8972-E5364E18C1E4}" type="datetimeFigureOut">
              <a:rPr lang="pl-PL" smtClean="0"/>
              <a:t>2019-06-22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77FF9-D4D1-4C3B-9A45-21EA04993C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600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AED0-0F1E-441A-8972-E5364E18C1E4}" type="datetimeFigureOut">
              <a:rPr lang="pl-PL" smtClean="0"/>
              <a:t>2019-06-22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77FF9-D4D1-4C3B-9A45-21EA04993C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11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AED0-0F1E-441A-8972-E5364E18C1E4}" type="datetimeFigureOut">
              <a:rPr lang="pl-PL" smtClean="0"/>
              <a:t>2019-06-22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77FF9-D4D1-4C3B-9A45-21EA04993C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079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AED0-0F1E-441A-8972-E5364E18C1E4}" type="datetimeFigureOut">
              <a:rPr lang="pl-PL" smtClean="0"/>
              <a:t>2019-06-22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77FF9-D4D1-4C3B-9A45-21EA04993C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0041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AED0-0F1E-441A-8972-E5364E18C1E4}" type="datetimeFigureOut">
              <a:rPr lang="pl-PL" smtClean="0"/>
              <a:t>2019-06-22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77FF9-D4D1-4C3B-9A45-21EA04993C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9179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AED0-0F1E-441A-8972-E5364E18C1E4}" type="datetimeFigureOut">
              <a:rPr lang="pl-PL" smtClean="0"/>
              <a:t>2019-06-22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77FF9-D4D1-4C3B-9A45-21EA04993C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5011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AED0-0F1E-441A-8972-E5364E18C1E4}" type="datetimeFigureOut">
              <a:rPr lang="pl-PL" smtClean="0"/>
              <a:t>2019-06-22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77FF9-D4D1-4C3B-9A45-21EA04993C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0182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AED0-0F1E-441A-8972-E5364E18C1E4}" type="datetimeFigureOut">
              <a:rPr lang="pl-PL" smtClean="0"/>
              <a:t>2019-06-22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77FF9-D4D1-4C3B-9A45-21EA04993C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5639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AED0-0F1E-441A-8972-E5364E18C1E4}" type="datetimeFigureOut">
              <a:rPr lang="pl-PL" smtClean="0"/>
              <a:t>2019-06-22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77FF9-D4D1-4C3B-9A45-21EA04993C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9921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AED0-0F1E-441A-8972-E5364E18C1E4}" type="datetimeFigureOut">
              <a:rPr lang="pl-PL" smtClean="0"/>
              <a:t>2019-06-22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77FF9-D4D1-4C3B-9A45-21EA04993C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652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AED0-0F1E-441A-8972-E5364E18C1E4}" type="datetimeFigureOut">
              <a:rPr lang="pl-PL" smtClean="0"/>
              <a:t>2019-06-22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77FF9-D4D1-4C3B-9A45-21EA04993C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0231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EAED0-0F1E-441A-8972-E5364E18C1E4}" type="datetimeFigureOut">
              <a:rPr lang="pl-PL" smtClean="0"/>
              <a:t>2019-06-22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77FF9-D4D1-4C3B-9A45-21EA04993C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2787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980728"/>
            <a:ext cx="9144000" cy="4248471"/>
          </a:xfrm>
        </p:spPr>
        <p:txBody>
          <a:bodyPr>
            <a:noAutofit/>
          </a:bodyPr>
          <a:lstStyle/>
          <a:p>
            <a:r>
              <a:rPr lang="pl-PL" sz="9200" b="1" dirty="0" smtClean="0">
                <a:ln w="28575">
                  <a:solidFill>
                    <a:srgbClr val="FFC000"/>
                  </a:solidFill>
                  <a:prstDash val="solid"/>
                </a:ln>
                <a:gradFill flip="none" rotWithShape="1">
                  <a:gsLst>
                    <a:gs pos="0">
                      <a:srgbClr val="FFFF00">
                        <a:shade val="30000"/>
                        <a:satMod val="115000"/>
                      </a:srgb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SYSTEM DWÓJKOWY</a:t>
            </a:r>
            <a:r>
              <a:rPr lang="pl-PL" sz="9600" b="1" dirty="0" smtClean="0">
                <a:ln w="28575">
                  <a:solidFill>
                    <a:srgbClr val="FFC000"/>
                  </a:solidFill>
                  <a:prstDash val="solid"/>
                </a:ln>
                <a:gradFill flip="none" rotWithShape="1">
                  <a:gsLst>
                    <a:gs pos="0">
                      <a:srgbClr val="FFFF00">
                        <a:shade val="30000"/>
                        <a:satMod val="115000"/>
                      </a:srgb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 </a:t>
            </a:r>
            <a:endParaRPr lang="pl-PL" sz="9600" b="1" dirty="0">
              <a:ln w="28575">
                <a:solidFill>
                  <a:srgbClr val="FFC000"/>
                </a:solidFill>
                <a:prstDash val="solid"/>
              </a:ln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220072" y="6309320"/>
            <a:ext cx="3776464" cy="409600"/>
          </a:xfrm>
        </p:spPr>
        <p:txBody>
          <a:bodyPr>
            <a:normAutofit/>
          </a:bodyPr>
          <a:lstStyle/>
          <a:p>
            <a:r>
              <a:rPr lang="pl-PL" sz="1800" b="1" dirty="0">
                <a:solidFill>
                  <a:schemeClr val="tx1"/>
                </a:solidFill>
                <a:latin typeface="Arial Black" pitchFamily="34" charset="0"/>
              </a:rPr>
              <a:t>m</a:t>
            </a:r>
            <a:r>
              <a:rPr lang="pl-PL" sz="1800" b="1" dirty="0" smtClean="0">
                <a:solidFill>
                  <a:schemeClr val="tx1"/>
                </a:solidFill>
                <a:latin typeface="Arial Black" pitchFamily="34" charset="0"/>
              </a:rPr>
              <a:t>gr inż. Mieczysław Wilk</a:t>
            </a:r>
            <a:endParaRPr lang="pl-PL" sz="1800" b="1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985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5" y="0"/>
            <a:ext cx="913376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0780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7"/>
            <a:ext cx="9144000" cy="6858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0608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438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4877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1" y="0"/>
            <a:ext cx="913342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5381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" y="0"/>
            <a:ext cx="914088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9919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718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3991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0642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" y="2776"/>
            <a:ext cx="9143446" cy="6855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830720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7</Words>
  <Application>Microsoft Office PowerPoint</Application>
  <PresentationFormat>Pokaz na ekranie (4:3)</PresentationFormat>
  <Paragraphs>2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SYSTEM DWÓJKOWY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1</dc:creator>
  <cp:lastModifiedBy>1</cp:lastModifiedBy>
  <cp:revision>9</cp:revision>
  <dcterms:created xsi:type="dcterms:W3CDTF">2019-06-22T09:53:52Z</dcterms:created>
  <dcterms:modified xsi:type="dcterms:W3CDTF">2019-06-22T11:30:33Z</dcterms:modified>
</cp:coreProperties>
</file>