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73" r:id="rId15"/>
    <p:sldId id="274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8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48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62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8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6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04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99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73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93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4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63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04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5" y="0"/>
            <a:ext cx="91486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13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6"/>
            <a:ext cx="9144000" cy="684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12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5CFB483-3A20-47CE-9400-F65ABB19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F1BAE58-F938-405C-8C95-C2F56D154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7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33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5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50081017_997569210435080_7942365025409171456_n.jpg?_nc_cat=100&amp;_nc_ht=scontent.fwaw5-1.fna&amp;oh=a120399028d717e189ab5505fdebdc30&amp;oe=5CC5EB9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500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7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" y="0"/>
            <a:ext cx="91409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7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61492489_2456044621074005_7719287675345174528_n.png?_nc_cat=107&amp;_nc_ht=scontent.fwaw5-1.fna&amp;oh=116ab215a165ca186a122374492b23be&amp;oe=5D9A70E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52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D9283A1-16C8-4AF9-A2FF-2986FB2E2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8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32F05CD-B83C-4F84-A920-F1DF089E2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0"/>
            <a:ext cx="9144000" cy="686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2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0"/>
            <a:ext cx="9144000" cy="684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96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"/>
            <a:ext cx="9144000" cy="685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83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4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0DF34E3-C24E-4168-9565-B125B94A3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5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121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Pokaz na ekranie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Mieczysław Wilk</cp:lastModifiedBy>
  <cp:revision>26</cp:revision>
  <dcterms:created xsi:type="dcterms:W3CDTF">2019-07-20T08:08:19Z</dcterms:created>
  <dcterms:modified xsi:type="dcterms:W3CDTF">2021-02-07T09:11:36Z</dcterms:modified>
</cp:coreProperties>
</file>