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73" r:id="rId15"/>
    <p:sldId id="274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8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48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62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6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0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99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73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9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63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04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5" y="0"/>
            <a:ext cx="91486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13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6"/>
            <a:ext cx="9144000" cy="684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12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289CC50-8DEF-4F2D-8E8A-D13B58642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E59E763-EA4E-4995-BAF7-E5763AE8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7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33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5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50081017_997569210435080_7942365025409171456_n.jpg?_nc_cat=100&amp;_nc_ht=scontent.fwaw5-1.fna&amp;oh=a120399028d717e189ab5505fdebdc30&amp;oe=5CC5EB9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500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" y="0"/>
            <a:ext cx="91409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7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61492489_2456044621074005_7719287675345174528_n.png?_nc_cat=107&amp;_nc_ht=scontent.fwaw5-1.fna&amp;oh=116ab215a165ca186a122374492b23be&amp;oe=5D9A70E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5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D2AB1B9-491E-47AC-99F8-E52DB11B2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22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0"/>
            <a:ext cx="9144000" cy="684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96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"/>
            <a:ext cx="9144000" cy="685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3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4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E5401C8-074C-43F5-BB69-490B3A034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62"/>
            <a:ext cx="9133538" cy="63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5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21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Pokaz na ekranie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Mieczysław Wilk</cp:lastModifiedBy>
  <cp:revision>27</cp:revision>
  <dcterms:created xsi:type="dcterms:W3CDTF">2019-07-20T08:08:19Z</dcterms:created>
  <dcterms:modified xsi:type="dcterms:W3CDTF">2021-02-07T08:48:19Z</dcterms:modified>
</cp:coreProperties>
</file>