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D6E7-3BEE-4CB9-887C-97ACA8D7FBB1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1F59-3C02-49E8-8CCD-92900BF831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5184575"/>
          </a:xfrm>
        </p:spPr>
        <p:txBody>
          <a:bodyPr>
            <a:normAutofit/>
          </a:bodyPr>
          <a:lstStyle/>
          <a:p>
            <a:r>
              <a:rPr lang="pl-PL" sz="9600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JESTEM</a:t>
            </a:r>
            <a:r>
              <a:rPr lang="pl-PL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b="1" dirty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9600" b="1" dirty="0" smtClean="0">
                <a:ln w="38100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MILIONEREM </a:t>
            </a:r>
            <a:endParaRPr lang="pl-PL" b="1" dirty="0">
              <a:ln w="38100">
                <a:solidFill>
                  <a:srgbClr val="FFC000"/>
                </a:solidFill>
                <a:prstDash val="solid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47456" y="6451104"/>
            <a:ext cx="4496544" cy="406896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Arial Black" pitchFamily="34" charset="0"/>
              </a:rPr>
              <a:t>m</a:t>
            </a:r>
            <a:r>
              <a:rPr lang="pl-PL" sz="2000" dirty="0" smtClean="0">
                <a:solidFill>
                  <a:schemeClr val="tx1"/>
                </a:solidFill>
                <a:latin typeface="Arial Black" pitchFamily="34" charset="0"/>
              </a:rPr>
              <a:t>gr inż. Mieczysław Wilk</a:t>
            </a:r>
            <a:endParaRPr lang="pl-PL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746469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60648"/>
            <a:ext cx="911228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7"/>
            <a:ext cx="7488832" cy="6857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0" y="764704"/>
            <a:ext cx="9144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500" b="1" dirty="0" smtClean="0">
                <a:ln w="38100">
                  <a:solidFill>
                    <a:srgbClr val="990000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 może szybciej totolotka </a:t>
            </a:r>
            <a:endParaRPr lang="pl-PL" sz="11500" b="1" dirty="0">
              <a:ln w="38100">
                <a:solidFill>
                  <a:srgbClr val="990000"/>
                </a:solidFill>
                <a:prstDash val="solid"/>
              </a:ln>
              <a:solidFill>
                <a:srgbClr val="FF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</Words>
  <Application>Microsoft Office PowerPoint</Application>
  <PresentationFormat>Pokaz na ekranie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JESTEM  MILIONEREM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MW</dc:creator>
  <cp:lastModifiedBy>MW</cp:lastModifiedBy>
  <cp:revision>29</cp:revision>
  <dcterms:created xsi:type="dcterms:W3CDTF">2018-03-07T08:35:30Z</dcterms:created>
  <dcterms:modified xsi:type="dcterms:W3CDTF">2019-05-30T04:28:40Z</dcterms:modified>
</cp:coreProperties>
</file>