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591-D235-4842-82B2-10C6FDE10F76}" type="datetimeFigureOut">
              <a:rPr lang="pl-PL" smtClean="0"/>
              <a:pPr/>
              <a:t>29.10.2019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AD2A-EB5E-4370-AFB2-897C2663D2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591-D235-4842-82B2-10C6FDE10F76}" type="datetimeFigureOut">
              <a:rPr lang="pl-PL" smtClean="0"/>
              <a:pPr/>
              <a:t>29.10.2019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AD2A-EB5E-4370-AFB2-897C2663D2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591-D235-4842-82B2-10C6FDE10F76}" type="datetimeFigureOut">
              <a:rPr lang="pl-PL" smtClean="0"/>
              <a:pPr/>
              <a:t>29.10.2019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AD2A-EB5E-4370-AFB2-897C2663D2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591-D235-4842-82B2-10C6FDE10F76}" type="datetimeFigureOut">
              <a:rPr lang="pl-PL" smtClean="0"/>
              <a:pPr/>
              <a:t>29.10.2019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AD2A-EB5E-4370-AFB2-897C2663D2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591-D235-4842-82B2-10C6FDE10F76}" type="datetimeFigureOut">
              <a:rPr lang="pl-PL" smtClean="0"/>
              <a:pPr/>
              <a:t>29.10.2019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AD2A-EB5E-4370-AFB2-897C2663D2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591-D235-4842-82B2-10C6FDE10F76}" type="datetimeFigureOut">
              <a:rPr lang="pl-PL" smtClean="0"/>
              <a:pPr/>
              <a:t>29.10.2019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AD2A-EB5E-4370-AFB2-897C2663D2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591-D235-4842-82B2-10C6FDE10F76}" type="datetimeFigureOut">
              <a:rPr lang="pl-PL" smtClean="0"/>
              <a:pPr/>
              <a:t>29.10.2019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AD2A-EB5E-4370-AFB2-897C2663D2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591-D235-4842-82B2-10C6FDE10F76}" type="datetimeFigureOut">
              <a:rPr lang="pl-PL" smtClean="0"/>
              <a:pPr/>
              <a:t>29.10.2019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AD2A-EB5E-4370-AFB2-897C2663D2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591-D235-4842-82B2-10C6FDE10F76}" type="datetimeFigureOut">
              <a:rPr lang="pl-PL" smtClean="0"/>
              <a:pPr/>
              <a:t>29.10.2019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AD2A-EB5E-4370-AFB2-897C2663D2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591-D235-4842-82B2-10C6FDE10F76}" type="datetimeFigureOut">
              <a:rPr lang="pl-PL" smtClean="0"/>
              <a:pPr/>
              <a:t>29.10.2019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AD2A-EB5E-4370-AFB2-897C2663D2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591-D235-4842-82B2-10C6FDE10F76}" type="datetimeFigureOut">
              <a:rPr lang="pl-PL" smtClean="0"/>
              <a:pPr/>
              <a:t>29.10.2019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AD2A-EB5E-4370-AFB2-897C2663D2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A5591-D235-4842-82B2-10C6FDE10F76}" type="datetimeFigureOut">
              <a:rPr lang="pl-PL" smtClean="0"/>
              <a:pPr/>
              <a:t>29.10.2019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4AD2A-EB5E-4370-AFB2-897C2663D2F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9144000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0</Words>
  <Application>Microsoft Office PowerPoint</Application>
  <PresentationFormat>Pokaz na ekranie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Slajd 1</vt:lpstr>
      <vt:lpstr>Slajd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MW</cp:lastModifiedBy>
  <cp:revision>40</cp:revision>
  <dcterms:created xsi:type="dcterms:W3CDTF">2014-05-18T09:23:06Z</dcterms:created>
  <dcterms:modified xsi:type="dcterms:W3CDTF">2019-10-29T08:16:53Z</dcterms:modified>
</cp:coreProperties>
</file>