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311" r:id="rId6"/>
    <p:sldId id="312" r:id="rId7"/>
    <p:sldId id="259" r:id="rId8"/>
    <p:sldId id="260" r:id="rId9"/>
    <p:sldId id="309" r:id="rId10"/>
    <p:sldId id="310" r:id="rId11"/>
    <p:sldId id="261" r:id="rId12"/>
    <p:sldId id="269" r:id="rId13"/>
    <p:sldId id="321" r:id="rId14"/>
    <p:sldId id="322" r:id="rId15"/>
    <p:sldId id="324" r:id="rId16"/>
    <p:sldId id="313" r:id="rId17"/>
    <p:sldId id="262" r:id="rId18"/>
    <p:sldId id="263" r:id="rId19"/>
    <p:sldId id="264" r:id="rId20"/>
    <p:sldId id="265" r:id="rId21"/>
    <p:sldId id="266" r:id="rId22"/>
    <p:sldId id="267" r:id="rId23"/>
    <p:sldId id="323" r:id="rId24"/>
    <p:sldId id="325" r:id="rId25"/>
    <p:sldId id="270" r:id="rId26"/>
    <p:sldId id="271" r:id="rId27"/>
    <p:sldId id="272" r:id="rId28"/>
    <p:sldId id="320" r:id="rId29"/>
    <p:sldId id="314" r:id="rId30"/>
    <p:sldId id="315" r:id="rId31"/>
    <p:sldId id="316" r:id="rId32"/>
    <p:sldId id="317" r:id="rId33"/>
    <p:sldId id="318" r:id="rId34"/>
    <p:sldId id="319" r:id="rId35"/>
    <p:sldId id="295" r:id="rId36"/>
    <p:sldId id="301" r:id="rId37"/>
    <p:sldId id="297" r:id="rId38"/>
    <p:sldId id="300" r:id="rId39"/>
    <p:sldId id="296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268" r:id="rId48"/>
    <p:sldId id="298" r:id="rId49"/>
    <p:sldId id="299" r:id="rId50"/>
    <p:sldId id="274" r:id="rId51"/>
    <p:sldId id="275" r:id="rId52"/>
    <p:sldId id="276" r:id="rId53"/>
    <p:sldId id="277" r:id="rId54"/>
    <p:sldId id="278" r:id="rId55"/>
    <p:sldId id="279" r:id="rId56"/>
    <p:sldId id="280" r:id="rId57"/>
    <p:sldId id="281" r:id="rId58"/>
    <p:sldId id="282" r:id="rId59"/>
    <p:sldId id="283" r:id="rId60"/>
    <p:sldId id="284" r:id="rId61"/>
    <p:sldId id="285" r:id="rId62"/>
    <p:sldId id="286" r:id="rId63"/>
    <p:sldId id="287" r:id="rId64"/>
    <p:sldId id="288" r:id="rId65"/>
    <p:sldId id="289" r:id="rId66"/>
    <p:sldId id="290" r:id="rId67"/>
    <p:sldId id="291" r:id="rId68"/>
    <p:sldId id="292" r:id="rId69"/>
    <p:sldId id="293" r:id="rId70"/>
    <p:sldId id="294" r:id="rId7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2610-6C29-44D1-95A6-59665DFBB769}" type="datetimeFigureOut">
              <a:rPr lang="pl-PL" smtClean="0"/>
              <a:pPr/>
              <a:t>2018-09-12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DC11-EAF7-4483-BED5-822A246615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2610-6C29-44D1-95A6-59665DFBB769}" type="datetimeFigureOut">
              <a:rPr lang="pl-PL" smtClean="0"/>
              <a:pPr/>
              <a:t>2018-09-12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DC11-EAF7-4483-BED5-822A246615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2610-6C29-44D1-95A6-59665DFBB769}" type="datetimeFigureOut">
              <a:rPr lang="pl-PL" smtClean="0"/>
              <a:pPr/>
              <a:t>2018-09-12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DC11-EAF7-4483-BED5-822A246615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2610-6C29-44D1-95A6-59665DFBB769}" type="datetimeFigureOut">
              <a:rPr lang="pl-PL" smtClean="0"/>
              <a:pPr/>
              <a:t>2018-09-12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DC11-EAF7-4483-BED5-822A246615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2610-6C29-44D1-95A6-59665DFBB769}" type="datetimeFigureOut">
              <a:rPr lang="pl-PL" smtClean="0"/>
              <a:pPr/>
              <a:t>2018-09-12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DC11-EAF7-4483-BED5-822A246615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2610-6C29-44D1-95A6-59665DFBB769}" type="datetimeFigureOut">
              <a:rPr lang="pl-PL" smtClean="0"/>
              <a:pPr/>
              <a:t>2018-09-12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DC11-EAF7-4483-BED5-822A246615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2610-6C29-44D1-95A6-59665DFBB769}" type="datetimeFigureOut">
              <a:rPr lang="pl-PL" smtClean="0"/>
              <a:pPr/>
              <a:t>2018-09-12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DC11-EAF7-4483-BED5-822A246615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2610-6C29-44D1-95A6-59665DFBB769}" type="datetimeFigureOut">
              <a:rPr lang="pl-PL" smtClean="0"/>
              <a:pPr/>
              <a:t>2018-09-12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DC11-EAF7-4483-BED5-822A246615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2610-6C29-44D1-95A6-59665DFBB769}" type="datetimeFigureOut">
              <a:rPr lang="pl-PL" smtClean="0"/>
              <a:pPr/>
              <a:t>2018-09-12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DC11-EAF7-4483-BED5-822A246615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2610-6C29-44D1-95A6-59665DFBB769}" type="datetimeFigureOut">
              <a:rPr lang="pl-PL" smtClean="0"/>
              <a:pPr/>
              <a:t>2018-09-12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DC11-EAF7-4483-BED5-822A246615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2610-6C29-44D1-95A6-59665DFBB769}" type="datetimeFigureOut">
              <a:rPr lang="pl-PL" smtClean="0"/>
              <a:pPr/>
              <a:t>2018-09-12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DC11-EAF7-4483-BED5-822A246615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12610-6C29-44D1-95A6-59665DFBB769}" type="datetimeFigureOut">
              <a:rPr lang="pl-PL" smtClean="0"/>
              <a:pPr/>
              <a:t>2018-09-12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BDC11-EAF7-4483-BED5-822A246615F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sb-portal.cz/buxus/images/cache/600xXXX/fotogaleria/fotogalerie/inzenyrske_stavby/10_nejzajimavejsich_mostu_sveta_fotoalbum/10-nejzajimavejsi-mosty-sveta-big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928662" y="285728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 smtClean="0">
                <a:latin typeface="Arial Black" pitchFamily="34" charset="0"/>
              </a:rPr>
              <a:t>STATYKA</a:t>
            </a:r>
            <a:endParaRPr lang="pl-PL" sz="6000" dirty="0">
              <a:latin typeface="Arial Black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429124" y="6072206"/>
            <a:ext cx="4714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m</a:t>
            </a:r>
            <a:r>
              <a:rPr lang="pl-PL" sz="2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gr inż. Mieczysław Wilk</a:t>
            </a:r>
            <a:endParaRPr lang="pl-PL" sz="2400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6024"/>
            <a:ext cx="9144000" cy="664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8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643966" cy="672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22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04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15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1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53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0344"/>
            <a:ext cx="9144001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2071670" y="142852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FF0000"/>
                </a:solidFill>
                <a:latin typeface="Arial Black" pitchFamily="34" charset="0"/>
              </a:rPr>
              <a:t>SIŁA</a:t>
            </a:r>
            <a:endParaRPr lang="pl-PL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89644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820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0" y="2857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FF0000"/>
                </a:solidFill>
                <a:latin typeface="Arial Black" pitchFamily="34" charset="0"/>
              </a:rPr>
              <a:t>MOMENT SIŁY WZGLĘDEM BIEGUNA</a:t>
            </a:r>
            <a:endParaRPr lang="pl-PL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11</Words>
  <Application>Microsoft Office PowerPoint</Application>
  <PresentationFormat>Pokaz na ekranie (4:3)</PresentationFormat>
  <Paragraphs>4</Paragraphs>
  <Slides>70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70</vt:i4>
      </vt:variant>
    </vt:vector>
  </HeadingPairs>
  <TitlesOfParts>
    <vt:vector size="71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  <vt:lpstr>Slajd 55</vt:lpstr>
      <vt:lpstr>Slajd 56</vt:lpstr>
      <vt:lpstr>Slajd 57</vt:lpstr>
      <vt:lpstr>Slajd 58</vt:lpstr>
      <vt:lpstr>Slajd 59</vt:lpstr>
      <vt:lpstr>Slajd 60</vt:lpstr>
      <vt:lpstr>Slajd 61</vt:lpstr>
      <vt:lpstr>Slajd 62</vt:lpstr>
      <vt:lpstr>Slajd 63</vt:lpstr>
      <vt:lpstr>Slajd 64</vt:lpstr>
      <vt:lpstr>Slajd 65</vt:lpstr>
      <vt:lpstr>Slajd 66</vt:lpstr>
      <vt:lpstr>Slajd 67</vt:lpstr>
      <vt:lpstr>Slajd 68</vt:lpstr>
      <vt:lpstr>Slajd 69</vt:lpstr>
      <vt:lpstr>Slajd 70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mw</cp:lastModifiedBy>
  <cp:revision>77</cp:revision>
  <dcterms:created xsi:type="dcterms:W3CDTF">2014-10-12T07:43:09Z</dcterms:created>
  <dcterms:modified xsi:type="dcterms:W3CDTF">2018-09-12T10:09:27Z</dcterms:modified>
</cp:coreProperties>
</file>