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4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CA33-7528-4526-B82C-6EE3AF2BF6A4}" type="datetimeFigureOut">
              <a:rPr lang="pl-PL" smtClean="0"/>
              <a:pPr/>
              <a:t>26.03.2018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D5DA-542C-4EF1-97F2-0F5CC44A2D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4995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CA33-7528-4526-B82C-6EE3AF2BF6A4}" type="datetimeFigureOut">
              <a:rPr lang="pl-PL" smtClean="0"/>
              <a:pPr/>
              <a:t>26.03.2018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D5DA-542C-4EF1-97F2-0F5CC44A2D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0833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CA33-7528-4526-B82C-6EE3AF2BF6A4}" type="datetimeFigureOut">
              <a:rPr lang="pl-PL" smtClean="0"/>
              <a:pPr/>
              <a:t>26.03.2018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D5DA-542C-4EF1-97F2-0F5CC44A2D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638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CA33-7528-4526-B82C-6EE3AF2BF6A4}" type="datetimeFigureOut">
              <a:rPr lang="pl-PL" smtClean="0"/>
              <a:pPr/>
              <a:t>26.03.2018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D5DA-542C-4EF1-97F2-0F5CC44A2D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9393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CA33-7528-4526-B82C-6EE3AF2BF6A4}" type="datetimeFigureOut">
              <a:rPr lang="pl-PL" smtClean="0"/>
              <a:pPr/>
              <a:t>26.03.2018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D5DA-542C-4EF1-97F2-0F5CC44A2D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7071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CA33-7528-4526-B82C-6EE3AF2BF6A4}" type="datetimeFigureOut">
              <a:rPr lang="pl-PL" smtClean="0"/>
              <a:pPr/>
              <a:t>26.03.2018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D5DA-542C-4EF1-97F2-0F5CC44A2D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4926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CA33-7528-4526-B82C-6EE3AF2BF6A4}" type="datetimeFigureOut">
              <a:rPr lang="pl-PL" smtClean="0"/>
              <a:pPr/>
              <a:t>26.03.2018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D5DA-542C-4EF1-97F2-0F5CC44A2D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8702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CA33-7528-4526-B82C-6EE3AF2BF6A4}" type="datetimeFigureOut">
              <a:rPr lang="pl-PL" smtClean="0"/>
              <a:pPr/>
              <a:t>26.03.2018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D5DA-542C-4EF1-97F2-0F5CC44A2D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1356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CA33-7528-4526-B82C-6EE3AF2BF6A4}" type="datetimeFigureOut">
              <a:rPr lang="pl-PL" smtClean="0"/>
              <a:pPr/>
              <a:t>26.03.2018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D5DA-542C-4EF1-97F2-0F5CC44A2D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2589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CA33-7528-4526-B82C-6EE3AF2BF6A4}" type="datetimeFigureOut">
              <a:rPr lang="pl-PL" smtClean="0"/>
              <a:pPr/>
              <a:t>26.03.2018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D5DA-542C-4EF1-97F2-0F5CC44A2D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3856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CA33-7528-4526-B82C-6EE3AF2BF6A4}" type="datetimeFigureOut">
              <a:rPr lang="pl-PL" smtClean="0"/>
              <a:pPr/>
              <a:t>26.03.2018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D5DA-542C-4EF1-97F2-0F5CC44A2D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9740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3CA33-7528-4526-B82C-6EE3AF2BF6A4}" type="datetimeFigureOut">
              <a:rPr lang="pl-PL" smtClean="0"/>
              <a:pPr/>
              <a:t>26.03.2018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D5DA-542C-4EF1-97F2-0F5CC44A2D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480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 contrast="1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6" y="0"/>
            <a:ext cx="91518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535488" y="6309320"/>
            <a:ext cx="4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ln w="127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pl-PL" sz="2000" b="1" dirty="0" smtClean="0">
                <a:ln w="127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gr inż. Mieczysław Wilk</a:t>
            </a:r>
            <a:endParaRPr lang="pl-PL" sz="2000" b="1" dirty="0">
              <a:ln w="12700">
                <a:solidFill>
                  <a:schemeClr val="bg1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91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33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160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9"/>
            <a:ext cx="9144000" cy="68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636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38549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</Words>
  <Application>Microsoft Office PowerPoint</Application>
  <PresentationFormat>Pokaz na ekranie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MW</cp:lastModifiedBy>
  <cp:revision>15</cp:revision>
  <dcterms:created xsi:type="dcterms:W3CDTF">2017-10-05T15:49:51Z</dcterms:created>
  <dcterms:modified xsi:type="dcterms:W3CDTF">2018-03-26T09:12:40Z</dcterms:modified>
</cp:coreProperties>
</file>