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66" r:id="rId5"/>
    <p:sldId id="258" r:id="rId6"/>
    <p:sldId id="261" r:id="rId7"/>
    <p:sldId id="262" r:id="rId8"/>
    <p:sldId id="267" r:id="rId9"/>
    <p:sldId id="263" r:id="rId10"/>
    <p:sldId id="265" r:id="rId11"/>
    <p:sldId id="264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8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D78D74-7188-43A9-B01A-55C26C9E3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BBB0D6D-2295-46D8-93A3-DFA721B2B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0E1C055-4407-4500-B81A-890E049BE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326F-F1DD-4CB9-A504-D2171312BD6B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14CDE93-A46B-485E-8C8B-20AB7327E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AD92DDA-7CAF-4C0E-9D5F-580933414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522E-8F4E-4FFE-8155-DAC06A013E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9992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2579A4-B15D-41C6-A258-E227BAC91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27378BF-9F3B-4AF3-8ECB-E389C19C5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C66048D-01BB-49D1-8094-010FF3FF4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326F-F1DD-4CB9-A504-D2171312BD6B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EB6C87A-A99A-443E-A27F-5EE9BB574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D99016F-A61C-4DC0-8DDB-C618EB041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522E-8F4E-4FFE-8155-DAC06A013E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4328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B0EB222-5639-4CCA-89B7-2C11C23C9C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8AFDA67-627C-4135-8B8F-BED440EDF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DA3C9B8-50A4-43F9-ACAB-DB6625628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326F-F1DD-4CB9-A504-D2171312BD6B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05AEC5E-2717-4ADE-9418-BADF4E549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52B0C67-FA47-4F19-8FB8-FC5609F0F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522E-8F4E-4FFE-8155-DAC06A013E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900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56FFAA-FBE6-41C5-94F4-160827C54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4FF96C-7852-4094-81B3-F9184C317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1BE96F9-DFB7-46E5-89CA-C9E6A5B88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326F-F1DD-4CB9-A504-D2171312BD6B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6775202-11F2-4541-8D83-E8F7B90DC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DF8C4D9-783E-41DD-88FA-7F8C08BC3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522E-8F4E-4FFE-8155-DAC06A013E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988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5D144A-1565-4B44-B7A7-AE5AE7301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BC5FF94-A243-48F6-BAEB-0DDFFF93F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FFE0DAE-B292-4ECF-B6C1-C17443F2C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326F-F1DD-4CB9-A504-D2171312BD6B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D8C177-A2B0-438B-9390-93338F19A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B0329EE-281E-4081-B9FA-071D1989B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522E-8F4E-4FFE-8155-DAC06A013E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9997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26884B-7385-4D99-A534-1FB34BFDF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B23EAF-E579-4FE9-8179-75BB09862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B5D2C2D-91FF-40BA-962B-C8B510894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02DBB1C-D391-450B-8CA3-60EC49570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326F-F1DD-4CB9-A504-D2171312BD6B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D7AE608-5308-4B7C-927B-C1B9AA9F9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C63CA1B-20E3-499D-BC86-87690F42F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522E-8F4E-4FFE-8155-DAC06A013E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913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E7664B-65F3-40E8-B365-7F62780CC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4DB86D7-1B4F-4C99-8121-2012650D5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600F2C0-C10A-4ACF-A68D-CE01A259F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AC12394-003A-4F83-BB2E-56802CB401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93A4625-4589-4CC2-8D90-7D24744CAC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5420B30-C2CA-4333-A558-A54FDEEBB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326F-F1DD-4CB9-A504-D2171312BD6B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52C5341-7D4B-41F4-941D-5F16A4F15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FD09810-6C35-4A1C-9C3D-2CEC4D9B1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522E-8F4E-4FFE-8155-DAC06A013E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382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7647D2-FC8E-430F-BE5E-C3906464E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5B8FC18-44A8-4B41-AB2C-7CED9B1F9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326F-F1DD-4CB9-A504-D2171312BD6B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B08202A-9CA9-4F56-9669-A30AFC13D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D87E00B-BE49-4FA8-8B27-72EFBB22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522E-8F4E-4FFE-8155-DAC06A013E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59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5D57AB5-05F6-410D-94A9-AA3710F50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326F-F1DD-4CB9-A504-D2171312BD6B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D743D28-697D-49CB-A450-70702AC61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2500889-2671-488C-A81F-28CE6FE3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522E-8F4E-4FFE-8155-DAC06A013E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4709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CB7AA3-062B-4454-B791-E7B631F5C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76EB41-C87C-4418-8254-077006145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041B9D7-D960-43E0-BF87-D5073CCC3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4FAD978-D4F1-44B9-BEF6-3C7E59C9D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326F-F1DD-4CB9-A504-D2171312BD6B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39CA6BD-2287-4782-BD14-758B2A17F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1652ECA-81E8-403F-8340-BDB67FCB5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522E-8F4E-4FFE-8155-DAC06A013E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4420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00933C-C6B6-4055-AFF9-AB0DD23EA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4482B1F-1141-4095-A3A1-8272361D5B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DC32125-F12F-4E98-92B6-2F3E6F112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80A602D-FA19-4013-8718-49D05CC5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326F-F1DD-4CB9-A504-D2171312BD6B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7156A35-5FA7-482A-95D1-93E469B66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3BE9D45-6EE8-4DA3-BD89-B1A8CE0A8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522E-8F4E-4FFE-8155-DAC06A013E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024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2A3D7CA-611C-47E2-B9DB-8EE52F1FE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12F5B3E-9150-4209-959C-2AE73A088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8177F09-DE8B-4DDB-B36A-F3AE2DED5A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0326F-F1DD-4CB9-A504-D2171312BD6B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19F8DF5-51EC-4406-844B-DAC8ADF67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6A0456D-8BFF-4A61-9AA3-7DE00F77D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D522E-8F4E-4FFE-8155-DAC06A013E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742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38B21EF-4388-4345-9C8B-1FCB27D72684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28509766-272F-428A-AFA6-29467A517859}"/>
              </a:ext>
            </a:extLst>
          </p:cNvPr>
          <p:cNvSpPr txBox="1"/>
          <p:nvPr/>
        </p:nvSpPr>
        <p:spPr>
          <a:xfrm>
            <a:off x="8420793" y="6488668"/>
            <a:ext cx="3771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Opracował: mgr inż. Mieczysław Wilk</a:t>
            </a:r>
          </a:p>
        </p:txBody>
      </p:sp>
    </p:spTree>
    <p:extLst>
      <p:ext uri="{BB962C8B-B14F-4D97-AF65-F5344CB8AC3E}">
        <p14:creationId xmlns:p14="http://schemas.microsoft.com/office/powerpoint/2010/main" val="1960435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C6598F2-6807-4FD9-9C11-5F7A9E50DDCE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66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FA8FFD5-4143-4FA0-952D-94066635A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5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87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B617674-A3D2-4E4F-A803-F50410408E62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5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05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32FFA75-CA1E-4061-B1B2-A7A9D4FA8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5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47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BE04C92-EA59-4210-B7FF-C925E1D69FDC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5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94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0E00235-E727-404B-A4D2-4A4722EF9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5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57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1375A3D-A8C6-4EAD-8DB8-56DFC9E45240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10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97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52BB980A-F772-4BAE-B63D-27061C3CA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60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ECB66AA-6E4E-436F-B007-763FCF579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5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24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F82A6BB-6A01-463E-A524-D75973327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5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18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2EC8E4E-1E32-412E-94C9-E4B1AFF76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5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9094"/>
            <a:ext cx="12191999" cy="679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89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4614A09-A5FD-4EA7-9036-4DF745CF222A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77356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532EB87D-0172-4849-9058-FEA9C04E3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47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AF0BD51-1C6A-467E-AD3C-0BCCDDAFC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5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81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70D81E57-D133-412C-A712-03268B615B1C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5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51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C4A67A4-6391-42E1-B3CE-2003BA06E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5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4947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7</Words>
  <Application>Microsoft Office PowerPoint</Application>
  <PresentationFormat>Panoramiczny</PresentationFormat>
  <Paragraphs>1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mw</dc:creator>
  <cp:lastModifiedBy>mw</cp:lastModifiedBy>
  <cp:revision>23</cp:revision>
  <dcterms:created xsi:type="dcterms:W3CDTF">2020-03-06T06:17:08Z</dcterms:created>
  <dcterms:modified xsi:type="dcterms:W3CDTF">2020-03-18T07:59:19Z</dcterms:modified>
</cp:coreProperties>
</file>