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0BB8-5A33-4659-8713-073ABF88BAC0}" type="datetimeFigureOut">
              <a:rPr lang="pl-PL" smtClean="0"/>
              <a:pPr/>
              <a:t>02.11.2016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226B8-1AD7-412F-BD7E-A982291B64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0BB8-5A33-4659-8713-073ABF88BAC0}" type="datetimeFigureOut">
              <a:rPr lang="pl-PL" smtClean="0"/>
              <a:pPr/>
              <a:t>02.11.2016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226B8-1AD7-412F-BD7E-A982291B64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0BB8-5A33-4659-8713-073ABF88BAC0}" type="datetimeFigureOut">
              <a:rPr lang="pl-PL" smtClean="0"/>
              <a:pPr/>
              <a:t>02.11.2016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226B8-1AD7-412F-BD7E-A982291B64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0BB8-5A33-4659-8713-073ABF88BAC0}" type="datetimeFigureOut">
              <a:rPr lang="pl-PL" smtClean="0"/>
              <a:pPr/>
              <a:t>02.11.2016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226B8-1AD7-412F-BD7E-A982291B64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0BB8-5A33-4659-8713-073ABF88BAC0}" type="datetimeFigureOut">
              <a:rPr lang="pl-PL" smtClean="0"/>
              <a:pPr/>
              <a:t>02.11.2016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226B8-1AD7-412F-BD7E-A982291B64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0BB8-5A33-4659-8713-073ABF88BAC0}" type="datetimeFigureOut">
              <a:rPr lang="pl-PL" smtClean="0"/>
              <a:pPr/>
              <a:t>02.11.2016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226B8-1AD7-412F-BD7E-A982291B64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0BB8-5A33-4659-8713-073ABF88BAC0}" type="datetimeFigureOut">
              <a:rPr lang="pl-PL" smtClean="0"/>
              <a:pPr/>
              <a:t>02.11.2016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226B8-1AD7-412F-BD7E-A982291B64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0BB8-5A33-4659-8713-073ABF88BAC0}" type="datetimeFigureOut">
              <a:rPr lang="pl-PL" smtClean="0"/>
              <a:pPr/>
              <a:t>02.11.2016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226B8-1AD7-412F-BD7E-A982291B64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0BB8-5A33-4659-8713-073ABF88BAC0}" type="datetimeFigureOut">
              <a:rPr lang="pl-PL" smtClean="0"/>
              <a:pPr/>
              <a:t>02.11.2016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226B8-1AD7-412F-BD7E-A982291B64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0BB8-5A33-4659-8713-073ABF88BAC0}" type="datetimeFigureOut">
              <a:rPr lang="pl-PL" smtClean="0"/>
              <a:pPr/>
              <a:t>02.11.2016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226B8-1AD7-412F-BD7E-A982291B64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20BB8-5A33-4659-8713-073ABF88BAC0}" type="datetimeFigureOut">
              <a:rPr lang="pl-PL" smtClean="0"/>
              <a:pPr/>
              <a:t>02.11.2016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226B8-1AD7-412F-BD7E-A982291B64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20BB8-5A33-4659-8713-073ABF88BAC0}" type="datetimeFigureOut">
              <a:rPr lang="pl-PL" smtClean="0"/>
              <a:pPr/>
              <a:t>02.11.2016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226B8-1AD7-412F-BD7E-A982291B649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476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0</Words>
  <Application>Microsoft Office PowerPoint</Application>
  <PresentationFormat>Pokaz na ekranie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user</dc:creator>
  <cp:lastModifiedBy>MW</cp:lastModifiedBy>
  <cp:revision>8</cp:revision>
  <dcterms:created xsi:type="dcterms:W3CDTF">2014-11-10T10:06:08Z</dcterms:created>
  <dcterms:modified xsi:type="dcterms:W3CDTF">2016-11-02T08:07:10Z</dcterms:modified>
</cp:coreProperties>
</file>