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40C00C-60DA-40DC-8820-A2CE85F43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C04FBF-48EB-4BEB-A789-E986FEF35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1EB45B-28A6-40E2-8506-296C9209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0D711F-FD90-4C10-AAB0-EC4A279E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654018-1165-46C1-8F29-7D588E0F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6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10F739-0855-4E9E-9E28-946AD0A0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F77443-BB1D-41E1-BDFC-BFB8ADA02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80987C-D197-411F-AB8E-19544528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912B37-FC38-459C-8AC5-24ED8793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1C7D3A-2A14-4158-931B-0D9A5192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72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7B55183-D109-438E-B6EF-A46E06ADB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BA9CE8B-398E-4633-9618-BA2A5701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B4C29A-D7B7-46B7-8FDA-F128E411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5C9B81-FDA9-4E1B-917A-AA92C3B0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860155-7CEC-4979-A190-FD08F010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84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2A6B8-DA0C-485E-9CD6-3738DEB8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4DAF03-4C79-46A3-90C7-5F24DD34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8DD99C-27E2-46AA-80FF-0708DD35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10571C-9EEF-4333-8AB3-EE7C42C2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CB5FA0-7C96-42AF-9573-575B917D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60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E3975-032D-49F6-B17D-67FC96E9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2B8556-95F4-4DE4-91E3-9A0B1826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B9AADF-FC93-44A0-AEAF-613AB3F7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F044C4-76E9-45A8-BECF-EC18E91B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D3036B-D93C-4E57-9AFA-5A5F7B9F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98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27249-0781-4B59-95A9-6D0D84B8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FAF2B8-0B81-4E73-B1A5-D0E776EDC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99901B-E709-40E9-A5B2-471ABCA09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5960E8-E7D1-4A61-9FDE-8FB97989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EDA224-437D-438F-AF43-FAE4E5C3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2D1987-77A7-4DBA-8B3C-E341E404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5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E3B97-E0B5-44A6-918E-0F6CF6C2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2203E8-0569-4F86-842F-A69DB398B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B5E731-DB3E-4A63-9B3A-D80783765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93A6925-D140-4F5D-98EF-70791295B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9C5240-F13A-4C3E-B9AE-631F917D3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93F095-21DE-4950-9860-960A4EED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04F5838-5B84-46AB-AB3D-8768B194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6322556-8CB5-41C2-804F-BB0932E4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77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9A3DA-CB67-4D91-9C42-69E17E79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32B2ADD-E8A1-4979-B671-D26B16FB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8A2AFE-A7E9-4753-8583-CB981CD9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62DE4FF-1A04-4ABA-87A2-B6D5E51A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81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20075A-44C1-4551-9E6A-1EC73CAA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89CA7BD-E381-4C47-AE45-C77F06E6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3C0CE3-BB69-422F-8929-46FDE9EF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76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EC6BF-C472-45C8-A9EF-690E9EB5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FB603D-0AD3-4D75-9DE2-A0F33BFF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BFF4B1-A667-4BEF-BEE5-6FA47D108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A69EAA-F940-4FB0-936F-B5798CE1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C17C5C-582A-47A5-96E1-F3265943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3C06C0-D4DD-49B3-A0EB-FEDB5AF1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52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C3B10-051C-4852-8F28-3719CC15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26E04A9-FC87-4B73-8DB8-A011EB259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0B93B4-6113-4F85-A9F1-D5C1D621E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63AF01-F55D-4D0B-B60A-99B9AD7A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90DA23-C1C7-40D7-BAEE-9E8B7CDC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E5CA9A-8DA4-428D-A7DA-136C208B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5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D90E28C-2028-46A3-A95C-C0365783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F23C1D-22ED-43A7-AB46-6814F6638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3C700C-349D-4BE8-87A4-CA0B11170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C638-BFEB-4B48-96F8-C108EA8711D0}" type="datetimeFigureOut">
              <a:rPr lang="pl-PL" smtClean="0"/>
              <a:t>04.04.2020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B7F3B0-4588-44EE-99DF-4770ADBEE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B92853-6C52-4B8B-809B-6791176A1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106E-1327-4CFE-B0F8-4A28B8160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06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0807E3B-3215-4DED-85D6-2CEB3BFB9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C7811-3491-4510-A98F-72D85ADC3C2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0856ED8-5E9C-4582-9969-AB4F5A43846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8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mw</dc:creator>
  <cp:lastModifiedBy>mw</cp:lastModifiedBy>
  <cp:revision>3</cp:revision>
  <dcterms:created xsi:type="dcterms:W3CDTF">2020-04-04T08:15:21Z</dcterms:created>
  <dcterms:modified xsi:type="dcterms:W3CDTF">2020-04-04T08:26:49Z</dcterms:modified>
</cp:coreProperties>
</file>