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1" r:id="rId25"/>
    <p:sldId id="302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  <p:sldId id="316" r:id="rId61"/>
    <p:sldId id="317" r:id="rId62"/>
    <p:sldId id="318" r:id="rId63"/>
    <p:sldId id="319" r:id="rId64"/>
    <p:sldId id="320" r:id="rId65"/>
    <p:sldId id="314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BD9-97B3-4369-ADC6-CF59414E6688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A016-9358-4AFB-B9F5-5F22C59E576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5184575"/>
          </a:xfrm>
        </p:spPr>
        <p:txBody>
          <a:bodyPr>
            <a:normAutofit/>
          </a:bodyPr>
          <a:lstStyle/>
          <a:p>
            <a:r>
              <a:rPr lang="pl-PL" sz="96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LICZBY</a:t>
            </a:r>
            <a:r>
              <a:rPr lang="pl-PL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96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ZESPOLONE </a:t>
            </a:r>
            <a:endParaRPr lang="pl-PL" b="1" dirty="0">
              <a:ln w="38100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47456" y="6451104"/>
            <a:ext cx="4496544" cy="40689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Arial Black" pitchFamily="34" charset="0"/>
              </a:rPr>
              <a:t>m</a:t>
            </a:r>
            <a:r>
              <a:rPr lang="pl-PL" sz="2000" dirty="0" smtClean="0">
                <a:solidFill>
                  <a:schemeClr val="tx1"/>
                </a:solidFill>
                <a:latin typeface="Arial Black" pitchFamily="34" charset="0"/>
              </a:rPr>
              <a:t>gr inż. Mieczysław Wilk</a:t>
            </a:r>
            <a:endParaRPr lang="pl-PL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18"/>
            <a:ext cx="9144000" cy="685288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570" y="0"/>
            <a:ext cx="91505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6</Words>
  <Application>Microsoft Office PowerPoint</Application>
  <PresentationFormat>Pokaz na ekranie (4:3)</PresentationFormat>
  <Paragraphs>2</Paragraphs>
  <Slides>83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83</vt:i4>
      </vt:variant>
    </vt:vector>
  </HeadingPairs>
  <TitlesOfParts>
    <vt:vector size="84" baseType="lpstr">
      <vt:lpstr>Motyw pakietu Office</vt:lpstr>
      <vt:lpstr>LICZBY  ZESPOLONE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Slajd 83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LICZBY  ZESPOLONE</dc:title>
  <dc:creator>MW</dc:creator>
  <cp:lastModifiedBy>MW</cp:lastModifiedBy>
  <cp:revision>110</cp:revision>
  <dcterms:created xsi:type="dcterms:W3CDTF">2019-05-30T04:09:02Z</dcterms:created>
  <dcterms:modified xsi:type="dcterms:W3CDTF">2019-06-19T05:50:35Z</dcterms:modified>
</cp:coreProperties>
</file>