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1D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687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808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4145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9942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7002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7960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7817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3693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0236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900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3375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3016-1177-4B33-9A7C-6EA1D411CDCF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5B64-3D95-4976-9B39-1ECB731B01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1347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5184575"/>
          </a:xfrm>
        </p:spPr>
        <p:txBody>
          <a:bodyPr>
            <a:normAutofit/>
          </a:bodyPr>
          <a:lstStyle/>
          <a:p>
            <a:r>
              <a:rPr lang="pl-PL" sz="96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DZIAŁANIA</a:t>
            </a:r>
            <a:r>
              <a:rPr lang="pl-PL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96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NA</a:t>
            </a:r>
            <a:r>
              <a:rPr lang="pl-PL" b="1" dirty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96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POTĘGACH </a:t>
            </a:r>
            <a:endParaRPr lang="pl-PL" b="1" dirty="0">
              <a:ln w="38100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47456" y="6451104"/>
            <a:ext cx="4496544" cy="40689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Arial Black" pitchFamily="34" charset="0"/>
              </a:rPr>
              <a:t>m</a:t>
            </a:r>
            <a:r>
              <a:rPr lang="pl-PL" sz="2000" dirty="0" smtClean="0">
                <a:solidFill>
                  <a:schemeClr val="tx1"/>
                </a:solidFill>
                <a:latin typeface="Arial Black" pitchFamily="34" charset="0"/>
              </a:rPr>
              <a:t>gr inż. Mieczysław Wilk</a:t>
            </a:r>
            <a:endParaRPr lang="pl-PL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452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2"/>
            <a:ext cx="9144000" cy="684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548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164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715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11582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</Words>
  <Application>Microsoft Office PowerPoint</Application>
  <PresentationFormat>Pokaz na ekranie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DZIAŁANIA NA POTĘGACH 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MW</cp:lastModifiedBy>
  <cp:revision>11</cp:revision>
  <dcterms:created xsi:type="dcterms:W3CDTF">2018-02-24T06:27:00Z</dcterms:created>
  <dcterms:modified xsi:type="dcterms:W3CDTF">2019-05-30T04:28:23Z</dcterms:modified>
</cp:coreProperties>
</file>