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84D3E5-0BEE-4D20-B328-480C3DE31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207BC9C-ED57-4FF5-BE4F-89247133A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8F5766A-C08B-4545-8A66-C464EB947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2929-3486-49BD-84EC-B288EEEF688D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E41CEA4-940D-45A3-8698-5EF1B930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9C595DC-B74C-4919-A500-5C62C6300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9E1-B107-45DB-957F-BFF36F2B74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039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2464CA-E05D-4005-B27C-5FD5BF33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48A86D2-A91E-41E8-8217-5BF1192C9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53DBF12-65E6-4147-BB98-FD06CFCDC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2929-3486-49BD-84EC-B288EEEF688D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EA79434-020C-4381-8028-85CE1CF4D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88E53D3-0F35-410C-B497-ADC27626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9E1-B107-45DB-957F-BFF36F2B74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8589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7262C9F-9315-418C-A971-B23AF9ECD7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B134385-6A4C-4575-AB58-D511DEF59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0690780-8E6E-48A7-AAE2-F6491AF1E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2929-3486-49BD-84EC-B288EEEF688D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AC82BF0-592C-44CD-A139-25268716D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1AD7731-B397-40A6-8ACE-68419E176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9E1-B107-45DB-957F-BFF36F2B74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46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CCB132-A842-4BC1-841C-F5B49D1E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A6CB9E-B147-4B67-9308-65E7D9C57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9AEDCC3-4949-4E23-B92D-E1FD3E4A3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2929-3486-49BD-84EC-B288EEEF688D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A8FAA4F-51DC-46E5-9F07-5604C4BA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DB0C0D9-798C-4162-ACC6-0BE82A82F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9E1-B107-45DB-957F-BFF36F2B74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18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4113C5-85CD-47A9-8416-C012CFD56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621AA5C-D7F6-4001-B460-686165CB5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4EB8975-B40B-4B0E-8DEE-AAD467A4C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2929-3486-49BD-84EC-B288EEEF688D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ECAB73E-D8DC-42D6-AF7B-D3772651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C2F2135-F05E-4FBA-9778-95D03E5DD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9E1-B107-45DB-957F-BFF36F2B74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05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FB6114-3651-43C9-95F7-2DC759CC6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8F8FB7-E964-4C8C-880E-037A9634E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2C9FDC6-0E2A-4D1D-B8B7-C60BA5F15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247FD6D-552A-4AEC-8D5D-CEACD6B57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2929-3486-49BD-84EC-B288EEEF688D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B386535-502C-4933-A435-FD8FC62E3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1D2CDB0-9145-49E1-A815-4A39FC876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9E1-B107-45DB-957F-BFF36F2B74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018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215E41-8914-4E9F-857B-D865DEAC4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3D22FF0-0EA0-4C17-BB3A-A5C823C1B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4B4E966-EAF4-47A4-B9DB-C0A472D7D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29FD071-F132-48A3-912C-A8775A906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27D2D91-0AD2-468A-AF9A-9D4E244E2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0C64384-5FF0-42F0-B200-CEB57AC7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2929-3486-49BD-84EC-B288EEEF688D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A3458BD-F9C0-4CE2-9570-FB76FE1CD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3D32C20-0D9C-454F-B53A-A3F702474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9E1-B107-45DB-957F-BFF36F2B74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335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360839-C4BA-401A-B3AC-3FAF0E0F4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176DAE9-1466-4D4B-94AA-41D290001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2929-3486-49BD-84EC-B288EEEF688D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3E07F71-8C35-41F7-9C1B-CA9AC2AFF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B8EF9B3-8AAF-4ACF-B217-C409F794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9E1-B107-45DB-957F-BFF36F2B74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997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81C9EE6-3994-40F2-A25F-92700DBD4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2929-3486-49BD-84EC-B288EEEF688D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5940503-1D66-44E8-AA9D-6F7DD2252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C0C8D3E-1B26-4FAA-955E-5DBB084D7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9E1-B107-45DB-957F-BFF36F2B74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444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F748C8-4197-4886-B113-CE688A4EA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CD655F-A2B8-46F9-B4E0-58B56845D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174EA05-9482-4EF9-B2F5-760736A0E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1C7E725-CDE4-4779-AF1E-28223A5B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2929-3486-49BD-84EC-B288EEEF688D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ED69B91-4A29-4543-B63F-80E903F55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895C65F-BCEC-4574-A189-F890CE494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9E1-B107-45DB-957F-BFF36F2B74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554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62E1AA-5D47-482C-ABC2-8B601967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16B22F9-73DB-419C-96B5-30D2741A61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EF7EA7E-8878-4979-936F-BECC969D2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FBD7B2D-F0C8-455D-A985-B6C4ABA9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2929-3486-49BD-84EC-B288EEEF688D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81E8CA9-5286-452D-9152-465564824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72B2C2F-B417-485F-8370-74A4114E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9E1-B107-45DB-957F-BFF36F2B74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922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4E207A2-19D2-408F-854C-D71F600AD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924785B-AC73-4467-A74D-F7AF8164A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812C09-C198-473B-B698-78D3EFE034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22929-3486-49BD-84EC-B288EEEF688D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A0286A6-13D9-493A-B5E7-36DAAB7B8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211AAF-BD38-4CDF-A8DC-D3553307C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C99E1-B107-45DB-957F-BFF36F2B74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019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2EACFD5-67FA-4BE0-8BD3-2A67AEE28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86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C1C2B06-B7FB-4FDC-BD5C-04F7141D3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54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6418AB1-C78D-4C1A-8374-EC0CF3D10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48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1E17D99-434C-4D12-AD4A-96D394F6E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26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8EF9742-6DE7-4649-BA30-10DAC19D96ED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9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B3CD4B-88B7-49C7-9579-7C477FAF5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44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ABDF518-F157-4031-8B9D-C7AC027D5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9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48ED35E-052F-43B3-A4A4-97DCA7D54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2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E64C4DB-BE16-4F5B-9440-4483D7EAC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18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ABDCA37-B43F-4A47-AC89-ABA20AB66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FCD559CB-9FC3-45AF-98AE-A77DC236078F}"/>
              </a:ext>
            </a:extLst>
          </p:cNvPr>
          <p:cNvSpPr/>
          <p:nvPr/>
        </p:nvSpPr>
        <p:spPr>
          <a:xfrm>
            <a:off x="5663737" y="3595254"/>
            <a:ext cx="63839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rgbClr val="C00000"/>
                </a:solidFill>
                <a:latin typeface="Arial Black" panose="020B0A04020102020204" pitchFamily="34" charset="0"/>
              </a:rPr>
              <a:t>https://artykulytechniczne.pl/blog/tolerancje-wymiarow/</a:t>
            </a:r>
          </a:p>
        </p:txBody>
      </p:sp>
    </p:spTree>
    <p:extLst>
      <p:ext uri="{BB962C8B-B14F-4D97-AF65-F5344CB8AC3E}">
        <p14:creationId xmlns:p14="http://schemas.microsoft.com/office/powerpoint/2010/main" val="237976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9D1BBBF-D5AF-4015-9197-F60ED1EFE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07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C8B264B-F821-41CB-B268-92945FD52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4793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</Words>
  <Application>Microsoft Office PowerPoint</Application>
  <PresentationFormat>Panoramiczny</PresentationFormat>
  <Paragraphs>1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mw</dc:creator>
  <cp:lastModifiedBy>Mieczysław Wilk</cp:lastModifiedBy>
  <cp:revision>8</cp:revision>
  <dcterms:created xsi:type="dcterms:W3CDTF">2020-11-28T14:29:36Z</dcterms:created>
  <dcterms:modified xsi:type="dcterms:W3CDTF">2021-03-22T08:19:16Z</dcterms:modified>
</cp:coreProperties>
</file>