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C5BDA2-2F72-4286-B8BB-4073CFC0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32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88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9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F23C14-A811-4E5F-AD72-5E09E04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273B891-A5B4-41CC-90A7-0C0C8BDE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20</cp:revision>
  <dcterms:created xsi:type="dcterms:W3CDTF">2019-07-20T08:08:19Z</dcterms:created>
  <dcterms:modified xsi:type="dcterms:W3CDTF">2021-02-07T09:07:17Z</dcterms:modified>
</cp:coreProperties>
</file>