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92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8110-DFB7-4961-9F9F-CDE72108601F}" type="datetimeFigureOut">
              <a:rPr lang="pl-PL" smtClean="0"/>
              <a:pPr/>
              <a:t>27.05.2019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3D2C-7E12-4EF1-95E7-B1457F4BC0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8110-DFB7-4961-9F9F-CDE72108601F}" type="datetimeFigureOut">
              <a:rPr lang="pl-PL" smtClean="0"/>
              <a:pPr/>
              <a:t>27.05.2019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3D2C-7E12-4EF1-95E7-B1457F4BC0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8110-DFB7-4961-9F9F-CDE72108601F}" type="datetimeFigureOut">
              <a:rPr lang="pl-PL" smtClean="0"/>
              <a:pPr/>
              <a:t>27.05.2019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3D2C-7E12-4EF1-95E7-B1457F4BC0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8110-DFB7-4961-9F9F-CDE72108601F}" type="datetimeFigureOut">
              <a:rPr lang="pl-PL" smtClean="0"/>
              <a:pPr/>
              <a:t>27.05.2019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3D2C-7E12-4EF1-95E7-B1457F4BC0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8110-DFB7-4961-9F9F-CDE72108601F}" type="datetimeFigureOut">
              <a:rPr lang="pl-PL" smtClean="0"/>
              <a:pPr/>
              <a:t>27.05.2019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3D2C-7E12-4EF1-95E7-B1457F4BC0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8110-DFB7-4961-9F9F-CDE72108601F}" type="datetimeFigureOut">
              <a:rPr lang="pl-PL" smtClean="0"/>
              <a:pPr/>
              <a:t>27.05.2019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3D2C-7E12-4EF1-95E7-B1457F4BC0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8110-DFB7-4961-9F9F-CDE72108601F}" type="datetimeFigureOut">
              <a:rPr lang="pl-PL" smtClean="0"/>
              <a:pPr/>
              <a:t>27.05.2019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3D2C-7E12-4EF1-95E7-B1457F4BC0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8110-DFB7-4961-9F9F-CDE72108601F}" type="datetimeFigureOut">
              <a:rPr lang="pl-PL" smtClean="0"/>
              <a:pPr/>
              <a:t>27.05.2019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3D2C-7E12-4EF1-95E7-B1457F4BC0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8110-DFB7-4961-9F9F-CDE72108601F}" type="datetimeFigureOut">
              <a:rPr lang="pl-PL" smtClean="0"/>
              <a:pPr/>
              <a:t>27.05.2019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3D2C-7E12-4EF1-95E7-B1457F4BC0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8110-DFB7-4961-9F9F-CDE72108601F}" type="datetimeFigureOut">
              <a:rPr lang="pl-PL" smtClean="0"/>
              <a:pPr/>
              <a:t>27.05.2019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3D2C-7E12-4EF1-95E7-B1457F4BC0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8110-DFB7-4961-9F9F-CDE72108601F}" type="datetimeFigureOut">
              <a:rPr lang="pl-PL" smtClean="0"/>
              <a:pPr/>
              <a:t>27.05.2019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3D2C-7E12-4EF1-95E7-B1457F4BC0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38110-DFB7-4961-9F9F-CDE72108601F}" type="datetimeFigureOut">
              <a:rPr lang="pl-PL" smtClean="0"/>
              <a:pPr/>
              <a:t>27.05.2019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A3D2C-7E12-4EF1-95E7-B1457F4BC03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340768"/>
            <a:ext cx="9144000" cy="3168351"/>
          </a:xfrm>
        </p:spPr>
        <p:txBody>
          <a:bodyPr>
            <a:noAutofit/>
          </a:bodyPr>
          <a:lstStyle/>
          <a:p>
            <a:r>
              <a:rPr lang="pl-PL" sz="7200" dirty="0" smtClean="0">
                <a:ln w="28575" cmpd="sng">
                  <a:solidFill>
                    <a:srgbClr val="FFC000"/>
                  </a:solidFill>
                  <a:prstDash val="solid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OPTYMALIZACJA</a:t>
            </a:r>
            <a:br>
              <a:rPr lang="pl-PL" sz="7200" dirty="0" smtClean="0">
                <a:ln w="28575" cmpd="sng">
                  <a:solidFill>
                    <a:srgbClr val="FFC000"/>
                  </a:solidFill>
                  <a:prstDash val="solid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</a:br>
            <a:r>
              <a:rPr lang="pl-PL" sz="4800" dirty="0" smtClean="0">
                <a:ln w="28575" cmpd="sng">
                  <a:solidFill>
                    <a:srgbClr val="FFC000"/>
                  </a:solidFill>
                  <a:prstDash val="solid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pl-PL" sz="7200" dirty="0" smtClean="0">
                <a:ln w="28575" cmpd="sng">
                  <a:solidFill>
                    <a:srgbClr val="FFC000"/>
                  </a:solidFill>
                  <a:prstDash val="solid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pl-PL" sz="7200" dirty="0" smtClean="0">
                <a:ln w="28575" cmpd="sng">
                  <a:solidFill>
                    <a:srgbClr val="FFC000"/>
                  </a:solidFill>
                  <a:prstDash val="solid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</a:br>
            <a:r>
              <a:rPr lang="pl-PL" sz="7200" dirty="0" smtClean="0">
                <a:ln w="28575" cmpd="sng">
                  <a:solidFill>
                    <a:srgbClr val="FFC000"/>
                  </a:solidFill>
                  <a:prstDash val="solid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PRODUKCJI</a:t>
            </a:r>
            <a:endParaRPr lang="pl-PL" sz="7200" dirty="0">
              <a:ln w="28575" cmpd="sng">
                <a:solidFill>
                  <a:srgbClr val="FFC000"/>
                </a:solidFill>
                <a:prstDash val="solid"/>
              </a:ln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27784" y="6376392"/>
            <a:ext cx="6400800" cy="481608"/>
          </a:xfrm>
        </p:spPr>
        <p:txBody>
          <a:bodyPr>
            <a:normAutofit/>
          </a:bodyPr>
          <a:lstStyle/>
          <a:p>
            <a:pPr algn="r"/>
            <a:r>
              <a:rPr lang="pl-PL" sz="1800" dirty="0" smtClean="0">
                <a:solidFill>
                  <a:schemeClr val="tx1"/>
                </a:solidFill>
                <a:latin typeface="Arial Black" pitchFamily="34" charset="0"/>
              </a:rPr>
              <a:t>m</a:t>
            </a:r>
            <a:r>
              <a:rPr lang="pl-PL" sz="1800" dirty="0" smtClean="0">
                <a:solidFill>
                  <a:schemeClr val="tx1"/>
                </a:solidFill>
                <a:latin typeface="Arial Black" pitchFamily="34" charset="0"/>
              </a:rPr>
              <a:t>gr inż. Mieczysław Wilk</a:t>
            </a:r>
            <a:endParaRPr lang="pl-PL" sz="18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1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6764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4000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16632"/>
            <a:ext cx="9138241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30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4000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</Words>
  <Application>Microsoft Office PowerPoint</Application>
  <PresentationFormat>Pokaz na ekranie (4:3)</PresentationFormat>
  <Paragraphs>2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Motyw pakietu Office</vt:lpstr>
      <vt:lpstr>OPTYMALIZACJA   PRODUKCJI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Lap001</dc:creator>
  <cp:lastModifiedBy>MW</cp:lastModifiedBy>
  <cp:revision>15</cp:revision>
  <dcterms:created xsi:type="dcterms:W3CDTF">2014-03-11T10:43:25Z</dcterms:created>
  <dcterms:modified xsi:type="dcterms:W3CDTF">2019-05-27T10:57:28Z</dcterms:modified>
</cp:coreProperties>
</file>