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0FC4-B9F1-40F6-A700-FEC7A43D278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1287-A1A2-4EB9-8433-964DF55B2DA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b="1" i="1" dirty="0" smtClean="0">
                <a:latin typeface="Times New Roman" pitchFamily="18" charset="0"/>
                <a:cs typeface="Times New Roman" pitchFamily="18" charset="0"/>
              </a:rPr>
              <a:t>                Układ </a:t>
            </a:r>
            <a:r>
              <a:rPr lang="pl-PL" sz="4000" b="1" i="1" dirty="0">
                <a:latin typeface="Times New Roman" pitchFamily="18" charset="0"/>
                <a:cs typeface="Times New Roman" pitchFamily="18" charset="0"/>
              </a:rPr>
              <a:t>konstrukcyjny </a:t>
            </a:r>
            <a:r>
              <a:rPr lang="pl-PL" sz="4000" b="1" i="1" dirty="0" smtClean="0">
                <a:latin typeface="Times New Roman" pitchFamily="18" charset="0"/>
                <a:cs typeface="Times New Roman" pitchFamily="18" charset="0"/>
              </a:rPr>
              <a:t>obrabiarki. </a:t>
            </a:r>
            <a:endParaRPr lang="pl-PL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</a:t>
            </a:r>
            <a:r>
              <a:rPr lang="pl-PL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maszyny </a:t>
            </a:r>
            <a:endParaRPr lang="pl-PL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l"/>
            <a:r>
              <a:rPr lang="pl-PL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technologicznej .</a:t>
            </a:r>
          </a:p>
          <a:p>
            <a:pPr marL="742950" indent="-742950" algn="l"/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 Zespoły </a:t>
            </a:r>
            <a:r>
              <a:rPr lang="pl-PL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zabezpieczające i ochronne maszyny </a:t>
            </a:r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Test\Moje dokumenty\Downloads\logo szkoly ZS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1857356" cy="1142984"/>
          </a:xfrm>
          <a:prstGeom prst="roundRect">
            <a:avLst>
              <a:gd name="adj" fmla="val 16667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TopUp"/>
            <a:lightRig rig="threePt" dir="t"/>
          </a:scene3d>
          <a:sp3d contourW="6350" prstMaterial="matte">
            <a:bevelT w="101600" h="101600" prst="slope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zabezpieczające i ochronne maszyny .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288000" algn="l"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Hamulce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służą do zmniejszenia prędkości lub zatrzymania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ruchomych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części maszyny i uniemożliwiają ich ruch po zatrzymaniu. </a:t>
            </a:r>
          </a:p>
          <a:p>
            <a:pPr marL="288000" algn="l"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Osłony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oddzielają operatora maszyny przed szkodliwymi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oddziaływaniami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 strefy roboczej, np. ostrymi i rozgrzanymi wiórami w procesie skrawania. Poza tym osłony ochraniają zespoły maszyny przed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szkodliwymi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wpływami np. kurzu, wilgoci, wysokiej temperatury, korozyjnego działania czynników chemicznych itp.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zabezpieczające i ochronne maszyny . 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216000" algn="l">
              <a:buFont typeface="Wingdings" pitchFamily="2" charset="2"/>
              <a:buChar char="Ø"/>
            </a:pP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Urządzenia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odprowadzające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usuwają wióry w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6000" algn="l"/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procesie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skrawania, pyły itp. </a:t>
            </a:r>
          </a:p>
          <a:p>
            <a:pPr marL="216000" algn="l">
              <a:buFont typeface="Wingdings" pitchFamily="2" charset="2"/>
              <a:buChar char="Ø"/>
            </a:pP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Urządzenia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sygnalizacyjne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urządzenia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16000" algn="l"/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przekazujące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sygnał,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stanowiący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umowny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6000" algn="l"/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odpowiednik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informacji.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zespoły maszyny </a:t>
            </a:r>
            <a:b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technologicznej.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pl-PL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robocze  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pl-PL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napędowe  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pl-PL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korpus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4- </a:t>
            </a:r>
            <a:r>
              <a:rPr lang="pl-PL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uchwyty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5- </a:t>
            </a:r>
            <a:r>
              <a:rPr lang="pl-PL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elementy sterowania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6 – </a:t>
            </a:r>
            <a:r>
              <a:rPr lang="pl-PL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mechanizmy nastawcze i pomiarowe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\Desktop\Przechwytywanie.PNG"/>
          <p:cNvPicPr>
            <a:picLocks noChangeAspect="1" noChangeArrowheads="1"/>
          </p:cNvPicPr>
          <p:nvPr/>
        </p:nvPicPr>
        <p:blipFill>
          <a:blip r:embed="rId3">
            <a:lum bright="-36000" contrast="63000"/>
          </a:blip>
          <a:srcRect/>
          <a:stretch>
            <a:fillRect/>
          </a:stretch>
        </p:blipFill>
        <p:spPr bwMode="auto">
          <a:xfrm>
            <a:off x="1071538" y="1186501"/>
            <a:ext cx="7143800" cy="4037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742950" indent="-742950"/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zespoły maszyny </a:t>
            </a:r>
            <a:b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technologicznej.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Obrabiarka jako maszyna technologiczna stanowi zespół mechanizmów, których konstrukcja i spełniane funkcje zależą od przeznaczenia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produkcyjnego     oraz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 stopnia automatyzacji i wyposażenia.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każdej maszynie technologicznej można wyodrębnić zespoły,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mechanizmy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urządzenia, które spełniają podobne zadania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zespoły maszyny </a:t>
            </a:r>
            <a:b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technologicznej.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Silnik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napędowy E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 sposób ciągły lub okresowy, przetwarza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energię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elektryczną na mechaniczną, która jest źródłem energii układu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napędowego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maszyny UN. Energię silnik pobiera z sieci elektroenergetycznej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Układ napędowy UN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maszyny jest to układ składający się z różnych mechanizmów i przekładni. Przenosi on ruch ze źródła napędu na zespoły robocze maszyny ZR, najczęściej z jednoczesną wymaganą zmianą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prędkości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przenoszonego ruchu.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zespoły maszyny </a:t>
            </a:r>
            <a:b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technologicznej.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252000" algn="l">
              <a:buFont typeface="Wingdings" pitchFamily="2" charset="2"/>
              <a:buChar char="Ø"/>
            </a:pP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robocze ZR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są to zespoły, które realizują w procesie pracy maszyny niezbędne ruchy narzędzia i przedmiotu. Do zespołów tych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zalicza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się wrzeciona robocze WR, suporty SUP, stoły ST itp. Zespoły te mogą wykonywać ruchy obrotowe lub posuwowe. </a:t>
            </a:r>
          </a:p>
          <a:p>
            <a:pPr marL="252000" algn="l"/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Poza tymi głównymi zespołami występują ponadto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w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każdej maszynie inne zespoły pomocnicze.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zespoły maszyny </a:t>
            </a:r>
            <a:b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technologicznej. 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252000" algn="l">
              <a:buFont typeface="Wingdings" pitchFamily="2" charset="2"/>
              <a:buChar char="Ø"/>
            </a:pP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Zespół uchwytowy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służy do połączenia narzędzia lub przedmiotu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obrabianego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odpowiednim zespołem roboczym maszyny. Do zespołów tych należą np. imaki narzędziowe, uchwyty, imadła itd. </a:t>
            </a:r>
          </a:p>
          <a:p>
            <a:pPr marL="252000" algn="l">
              <a:buFont typeface="Wingdings" pitchFamily="2" charset="2"/>
              <a:buChar char="Ø"/>
            </a:pP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nośne (korpusy)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są to zespoły łączące w całość wszystkie zespoły maszyny, w określonym położeniu względem siebie.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algn="l">
              <a:buFont typeface="Wingdings" pitchFamily="2" charset="2"/>
              <a:buChar char="Ø"/>
            </a:pP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Zespół sterowania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zapewnia kierowanie ruchami i czynnościami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zespołów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roboczych maszyny, np. włączaniem i wyłączaniem sprzęgieł,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hamulców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uchwytów zaciskowych itp.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zespoły maszyny </a:t>
            </a:r>
            <a:b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technologicznej.  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216000" algn="l">
              <a:buFont typeface="Wingdings" pitchFamily="2" charset="2"/>
              <a:buChar char="Ø"/>
            </a:pP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Urządzenia nastawne i pomiarowe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służą do nastawiania i mierzenia położenia narzędzia względem obrabianego przedmiotu. </a:t>
            </a:r>
          </a:p>
          <a:p>
            <a:pPr marL="216000" algn="l">
              <a:buFont typeface="Wingdings" pitchFamily="2" charset="2"/>
              <a:buChar char="Ø"/>
            </a:pP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Urządzenia smarujące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tworzą układ smarowania maszyny, który ma na celu zmniejszenie tarcia, strat energii i zużycia elementów ze sobą współpracujących. </a:t>
            </a:r>
          </a:p>
          <a:p>
            <a:pPr marL="216000" algn="l">
              <a:buFont typeface="Wingdings" pitchFamily="2" charset="2"/>
              <a:buChar char="Ø"/>
            </a:pP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Urządzenia chłodzące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mają za zadanie chłodzenie narzędzia i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obrabianego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przedmiotu.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zabezpieczające i ochronne maszyny .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Współczesne maszyny technologiczne są wyposażone w dodatkowe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eliminujące sytuacje zagrażające operatorowi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maszyny,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oraz grożące uszkodzeniem maszyny. </a:t>
            </a:r>
          </a:p>
          <a:p>
            <a:pPr algn="l"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Sprzęgła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przeciążeniowe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mają za zadanie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samoczynne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rozłączenie sprzęgniętych wałów, gdy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moment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obrotowy występujący na wale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napędzanym </a:t>
            </a:r>
          </a:p>
          <a:p>
            <a:pPr algn="l"/>
            <a:r>
              <a:rPr lang="pl-PL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przekroczy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wartość dopuszczalną.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Zespoły zabezpieczające i ochronne maszyny .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216000" algn="l"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Blokady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mechaniczne lub elektryczne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zabezpieczają zespoły maszyny przed wykonaniem ruchu w niewłaściwej kolejności. </a:t>
            </a:r>
          </a:p>
          <a:p>
            <a:pPr marL="216000" algn="l"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Bezpieczniki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zabezpieczają maszynę przed skutkami przeciążenia mechanicznego siłą czy momentem lub przeciążenia elektrycznego 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prądem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lub napięciem. </a:t>
            </a:r>
          </a:p>
          <a:p>
            <a:pPr marL="216000" algn="l"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Zawory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bezpieczeństwa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samoczynnie zabezpieczają przewody lub zbiorniki przed nadmiernym wzrostem ciśnienia czynnika roboczego (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oleju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powietrza).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561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         Układ konstrukcyjny obrabiarki. </vt:lpstr>
      <vt:lpstr>Podstawowe zespoły maszyny         technologicznej.</vt:lpstr>
      <vt:lpstr>Podstawowe zespoły maszyny         technologicznej.</vt:lpstr>
      <vt:lpstr>Podstawowe zespoły maszyny         technologicznej.</vt:lpstr>
      <vt:lpstr>Podstawowe zespoły maszyny         technologicznej.</vt:lpstr>
      <vt:lpstr>Podstawowe zespoły maszyny         technologicznej. </vt:lpstr>
      <vt:lpstr>Podstawowe zespoły maszyny         technologicznej.  </vt:lpstr>
      <vt:lpstr>Zespoły zabezpieczające i ochronne maszyny .</vt:lpstr>
      <vt:lpstr>Zespoły zabezpieczające i ochronne maszyny .</vt:lpstr>
      <vt:lpstr>Zespoły zabezpieczające i ochronne maszyny .</vt:lpstr>
      <vt:lpstr>Zespoły zabezpieczające i ochronne maszyny 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Układ konstrukcyjny maszyny. </dc:title>
  <dc:creator>Użytkownik systemu Windows</dc:creator>
  <cp:lastModifiedBy>Użytkownik systemu Windows</cp:lastModifiedBy>
  <cp:revision>12</cp:revision>
  <dcterms:created xsi:type="dcterms:W3CDTF">2021-03-20T17:05:09Z</dcterms:created>
  <dcterms:modified xsi:type="dcterms:W3CDTF">2022-02-10T12:14:43Z</dcterms:modified>
</cp:coreProperties>
</file>